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dachausbau.de/index.html" TargetMode="External"/><Relationship Id="rId3" Type="http://schemas.openxmlformats.org/officeDocument/2006/relationships/hyperlink" Target="https://azure.spreedachausbau.de/paket-173a3c4f0eb04e27ace21d227a39d202/dachausbau-in-berlin-das-m-ssen-eigent-mer-wissen-911514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verständlich erklärt: Entscheidungen treffen</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Dachausbau in Berlin: Das müssen Eigentümer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